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3" r:id="rId4"/>
    <p:sldId id="264" r:id="rId5"/>
    <p:sldId id="265" r:id="rId6"/>
    <p:sldId id="266" r:id="rId7"/>
    <p:sldId id="267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3" d="100"/>
          <a:sy n="93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0448-96F5-463D-8C4B-0084172883D0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ACF-EFD3-42EB-8742-C7F85FF4A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99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0448-96F5-463D-8C4B-0084172883D0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ACF-EFD3-42EB-8742-C7F85FF4A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15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0448-96F5-463D-8C4B-0084172883D0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ACF-EFD3-42EB-8742-C7F85FF4A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4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Color 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84719" y="5907311"/>
            <a:ext cx="6700653" cy="453276"/>
          </a:xfrm>
        </p:spPr>
        <p:txBody>
          <a:bodyPr anchor="b" anchorCtr="0">
            <a:normAutofit/>
          </a:bodyPr>
          <a:lstStyle>
            <a:lvl1pPr>
              <a:defRPr sz="1867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84719" y="2743504"/>
            <a:ext cx="9019117" cy="871970"/>
          </a:xfrm>
        </p:spPr>
        <p:txBody>
          <a:bodyPr>
            <a:spAutoFit/>
          </a:bodyPr>
          <a:lstStyle>
            <a:lvl1pPr>
              <a:lnSpc>
                <a:spcPct val="95000"/>
              </a:lnSpc>
              <a:defRPr sz="5333">
                <a:solidFill>
                  <a:schemeClr val="bg1"/>
                </a:solidFill>
                <a:latin typeface="Segoe UI Light"/>
                <a:cs typeface="Segoe UI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Win_Wht_S_rgb_Wht_S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7889" y="2881964"/>
            <a:ext cx="2134223" cy="72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11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21" y="1702899"/>
            <a:ext cx="2578332" cy="414655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2" y="1702899"/>
            <a:ext cx="8045452" cy="142637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99535" y="503770"/>
            <a:ext cx="11203517" cy="715433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4113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o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82474" y="1968878"/>
            <a:ext cx="7904204" cy="28742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742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0448-96F5-463D-8C4B-0084172883D0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ACF-EFD3-42EB-8742-C7F85FF4A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95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0448-96F5-463D-8C4B-0084172883D0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ACF-EFD3-42EB-8742-C7F85FF4A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37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0448-96F5-463D-8C4B-0084172883D0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ACF-EFD3-42EB-8742-C7F85FF4A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7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0448-96F5-463D-8C4B-0084172883D0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ACF-EFD3-42EB-8742-C7F85FF4A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8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0448-96F5-463D-8C4B-0084172883D0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ACF-EFD3-42EB-8742-C7F85FF4A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5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0448-96F5-463D-8C4B-0084172883D0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ACF-EFD3-42EB-8742-C7F85FF4A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57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0448-96F5-463D-8C4B-0084172883D0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ACF-EFD3-42EB-8742-C7F85FF4A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0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0448-96F5-463D-8C4B-0084172883D0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ACF-EFD3-42EB-8742-C7F85FF4A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88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20448-96F5-463D-8C4B-0084172883D0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88ACF-EFD3-42EB-8742-C7F85FF4A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8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4719" y="2353685"/>
            <a:ext cx="9019117" cy="1651606"/>
          </a:xfrm>
        </p:spPr>
        <p:txBody>
          <a:bodyPr/>
          <a:lstStyle/>
          <a:p>
            <a:r>
              <a:rPr lang="en-US" dirty="0" smtClean="0"/>
              <a:t>Windows 8 </a:t>
            </a:r>
            <a:r>
              <a:rPr lang="ru-RU" dirty="0" smtClean="0"/>
              <a:t>набор рекламных материалов для розницы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89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222133" y="192599"/>
            <a:ext cx="8045452" cy="387798"/>
          </a:xfrm>
        </p:spPr>
        <p:txBody>
          <a:bodyPr vert="horz" lIns="0" tIns="0" rIns="0" bIns="0" rtlCol="0">
            <a:spAutoFit/>
          </a:bodyPr>
          <a:lstStyle/>
          <a:p>
            <a:pPr>
              <a:spcAft>
                <a:spcPts val="1600"/>
              </a:spcAft>
            </a:pP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Картонная полоска под компьютер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40cm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313" y="2124179"/>
            <a:ext cx="6462605" cy="201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08445" y="5562600"/>
            <a:ext cx="4266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Размещается на полке, под устройствами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42616" y="5562600"/>
            <a:ext cx="3306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Количество в один </a:t>
            </a:r>
            <a:r>
              <a:rPr lang="ru-RU" dirty="0" smtClean="0"/>
              <a:t>магазин: </a:t>
            </a:r>
            <a:endParaRPr lang="ru-RU" dirty="0" smtClean="0"/>
          </a:p>
          <a:p>
            <a:pPr algn="r"/>
            <a:r>
              <a:rPr lang="ru-RU" dirty="0" smtClean="0"/>
              <a:t>3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3704" y="1385298"/>
            <a:ext cx="4774059" cy="358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6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222133" y="192599"/>
            <a:ext cx="8045452" cy="387798"/>
          </a:xfrm>
        </p:spPr>
        <p:txBody>
          <a:bodyPr vert="horz" lIns="0" tIns="0" rIns="0" bIns="0" rtlCol="0">
            <a:spAutoFit/>
          </a:bodyPr>
          <a:lstStyle/>
          <a:p>
            <a:pPr>
              <a:spcAft>
                <a:spcPts val="1600"/>
              </a:spcAft>
            </a:pP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Постер</a:t>
            </a:r>
            <a:endParaRPr lang="en-US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433" y="1532995"/>
            <a:ext cx="2616312" cy="363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519545" y="5562600"/>
            <a:ext cx="3651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Размещается на </a:t>
            </a:r>
            <a:r>
              <a:rPr lang="ru-RU" dirty="0" smtClean="0"/>
              <a:t>видном месте: </a:t>
            </a:r>
          </a:p>
          <a:p>
            <a:r>
              <a:rPr lang="ru-RU" dirty="0" smtClean="0"/>
              <a:t>стене</a:t>
            </a:r>
            <a:r>
              <a:rPr lang="ru-RU" dirty="0" smtClean="0"/>
              <a:t>, </a:t>
            </a:r>
            <a:r>
              <a:rPr lang="ru-RU" dirty="0" smtClean="0"/>
              <a:t>двери, боковой части шкафа</a:t>
            </a:r>
            <a:endParaRPr lang="ru-RU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8721745" y="5562600"/>
            <a:ext cx="2927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Количество в один магазин </a:t>
            </a:r>
          </a:p>
          <a:p>
            <a:pPr algn="r"/>
            <a:r>
              <a:rPr lang="ru-RU" dirty="0" smtClean="0"/>
              <a:t>3</a:t>
            </a:r>
            <a:endParaRPr lang="ru-RU" dirty="0" smtClean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4007" y="1537800"/>
            <a:ext cx="2599045" cy="3655879"/>
          </a:xfrm>
          <a:prstGeom prst="rect">
            <a:avLst/>
          </a:prstGeom>
          <a:ln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7096958" y="1078711"/>
            <a:ext cx="449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600"/>
              </a:spcAft>
            </a:pP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A3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76426" y="1078711"/>
            <a:ext cx="449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600"/>
              </a:spcAft>
            </a:pP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A2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89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222132" y="161776"/>
            <a:ext cx="10647926" cy="387798"/>
          </a:xfr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1600"/>
              </a:spcAft>
            </a:pP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Картонный информационный стенд: двухсторонний</a:t>
            </a:r>
            <a:endParaRPr lang="en-US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33" b="21039"/>
          <a:stretch/>
        </p:blipFill>
        <p:spPr bwMode="auto">
          <a:xfrm>
            <a:off x="6809499" y="2393878"/>
            <a:ext cx="2247550" cy="292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608445" y="5562600"/>
            <a:ext cx="4491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Размещается на </a:t>
            </a:r>
            <a:r>
              <a:rPr lang="ru-RU" dirty="0" smtClean="0"/>
              <a:t>полках</a:t>
            </a:r>
            <a:r>
              <a:rPr lang="ru-RU" dirty="0" smtClean="0"/>
              <a:t>, рядом с продуктом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8659228" y="5562600"/>
            <a:ext cx="2989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Количество в один магазин </a:t>
            </a:r>
          </a:p>
          <a:p>
            <a:pPr algn="r"/>
            <a:r>
              <a:rPr lang="ru-RU" dirty="0" smtClean="0"/>
              <a:t>5</a:t>
            </a:r>
            <a:endParaRPr lang="en-US" dirty="0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04"/>
          <a:stretch/>
        </p:blipFill>
        <p:spPr bwMode="auto">
          <a:xfrm rot="10800000">
            <a:off x="9342200" y="2393879"/>
            <a:ext cx="2306628" cy="293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72" y="1283808"/>
            <a:ext cx="5400782" cy="405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6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872" y="1663586"/>
            <a:ext cx="3448484" cy="363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659228" y="5562600"/>
            <a:ext cx="2989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Количество в один магазин </a:t>
            </a:r>
          </a:p>
          <a:p>
            <a:pPr algn="r"/>
            <a:r>
              <a:rPr lang="ru-RU" dirty="0" smtClean="0"/>
              <a:t>5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608445" y="5562600"/>
            <a:ext cx="47339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Размещается на полках. </a:t>
            </a:r>
          </a:p>
          <a:p>
            <a:r>
              <a:rPr lang="ru-RU" dirty="0" smtClean="0"/>
              <a:t>Представляет собой картонную конструкцию,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 информацией с трех сторон.</a:t>
            </a:r>
          </a:p>
          <a:p>
            <a:r>
              <a:rPr lang="ru-RU" dirty="0" smtClean="0"/>
              <a:t>Необходимо собрать в магазине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222132" y="161776"/>
            <a:ext cx="10647926" cy="3877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600"/>
              </a:spcAft>
            </a:pP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Картонный информационный стенд: трехсторонний</a:t>
            </a:r>
            <a:endParaRPr lang="en-US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31" y="829579"/>
            <a:ext cx="5962911" cy="447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0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" t="7159" r="2170" b="3633"/>
          <a:stretch>
            <a:fillRect/>
          </a:stretch>
        </p:blipFill>
        <p:spPr bwMode="auto">
          <a:xfrm>
            <a:off x="8422404" y="864159"/>
            <a:ext cx="2745645" cy="195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" t="7799" r="2263" b="4398"/>
          <a:stretch>
            <a:fillRect/>
          </a:stretch>
        </p:blipFill>
        <p:spPr bwMode="auto">
          <a:xfrm>
            <a:off x="8269904" y="3126884"/>
            <a:ext cx="3050647" cy="213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608445" y="5563524"/>
            <a:ext cx="422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Размещается на полках, возле продуктов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59228" y="5562600"/>
            <a:ext cx="2989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Количество в один магазин </a:t>
            </a:r>
          </a:p>
          <a:p>
            <a:pPr algn="r"/>
            <a:r>
              <a:rPr lang="ru-RU" dirty="0" smtClean="0"/>
              <a:t>50 </a:t>
            </a:r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222132" y="161776"/>
            <a:ext cx="10647926" cy="3877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600"/>
              </a:spcAft>
            </a:pP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Информационный </a:t>
            </a:r>
            <a:r>
              <a:rPr lang="ru-RU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лилфет</a:t>
            </a:r>
            <a:endParaRPr lang="en-US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32" y="833851"/>
            <a:ext cx="5901266" cy="442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2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57" t="16356" r="74491"/>
          <a:stretch/>
        </p:blipFill>
        <p:spPr>
          <a:xfrm>
            <a:off x="9208805" y="1200411"/>
            <a:ext cx="1890445" cy="3938328"/>
          </a:xfrm>
          <a:prstGeom prst="rect">
            <a:avLst/>
          </a:prstGeom>
          <a:ln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608445" y="5562600"/>
            <a:ext cx="5037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Размещается на полках </a:t>
            </a:r>
            <a:endParaRPr lang="ru-RU" dirty="0" smtClean="0"/>
          </a:p>
          <a:p>
            <a:r>
              <a:rPr lang="ru-RU" dirty="0" smtClean="0"/>
              <a:t>Прикрепляется </a:t>
            </a:r>
            <a:r>
              <a:rPr lang="ru-RU" dirty="0" smtClean="0"/>
              <a:t>с помощью двустороннего скотча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59228" y="5562600"/>
            <a:ext cx="2989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Количество в один магазин </a:t>
            </a:r>
          </a:p>
          <a:p>
            <a:pPr algn="r"/>
            <a:r>
              <a:rPr lang="ru-RU" dirty="0" smtClean="0"/>
              <a:t>5 </a:t>
            </a:r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222132" y="161776"/>
            <a:ext cx="10647926" cy="3877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600"/>
              </a:spcAft>
            </a:pPr>
            <a:r>
              <a:rPr lang="ru-RU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Воблер</a:t>
            </a:r>
            <a:endParaRPr lang="en-US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32" y="695166"/>
            <a:ext cx="5924764" cy="444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3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99535" y="1702900"/>
            <a:ext cx="8045452" cy="3939540"/>
          </a:xfrm>
        </p:spPr>
        <p:txBody>
          <a:bodyPr vert="horz" lIns="0" tIns="0" rIns="0" bIns="0" rtlCol="0">
            <a:sp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Наименование</a:t>
            </a:r>
            <a:r>
              <a:rPr lang="en-U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			</a:t>
            </a: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		Кол-во в магазин</a:t>
            </a:r>
            <a:endParaRPr lang="ru-RU" sz="20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Aft>
                <a:spcPts val="1600"/>
              </a:spcAft>
            </a:pP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Картонная полоска</a:t>
            </a: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		</a:t>
            </a: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		3</a:t>
            </a:r>
            <a:r>
              <a:rPr lang="en-U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	</a:t>
            </a:r>
          </a:p>
          <a:p>
            <a:pPr>
              <a:spcAft>
                <a:spcPts val="1600"/>
              </a:spcAft>
            </a:pP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Постер</a:t>
            </a: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				</a:t>
            </a: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	3</a:t>
            </a:r>
            <a:r>
              <a:rPr lang="en-U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		</a:t>
            </a:r>
            <a:endParaRPr lang="en-US" sz="20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Aft>
                <a:spcPts val="1600"/>
              </a:spcAft>
            </a:pP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Информационный стенд 2х-сторонний 	5</a:t>
            </a:r>
            <a:r>
              <a:rPr lang="en-U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		</a:t>
            </a:r>
          </a:p>
          <a:p>
            <a:pPr>
              <a:spcAft>
                <a:spcPts val="1600"/>
              </a:spcAft>
            </a:pP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Информационный стенд </a:t>
            </a: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3х-сторонний </a:t>
            </a: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	</a:t>
            </a: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5</a:t>
            </a:r>
            <a:r>
              <a:rPr lang="en-U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		</a:t>
            </a:r>
          </a:p>
          <a:p>
            <a:pPr>
              <a:spcAft>
                <a:spcPts val="1600"/>
              </a:spcAft>
            </a:pPr>
            <a:r>
              <a:rPr lang="ru-RU" sz="20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Лифлет</a:t>
            </a: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		</a:t>
            </a: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			</a:t>
            </a:r>
            <a:r>
              <a:rPr lang="en-U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5</a:t>
            </a: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0</a:t>
            </a:r>
            <a:r>
              <a:rPr lang="en-U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		</a:t>
            </a:r>
            <a:endParaRPr lang="ru-RU" sz="20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Aft>
                <a:spcPts val="1600"/>
              </a:spcAft>
            </a:pPr>
            <a:r>
              <a:rPr lang="ru-RU" sz="20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Воблер</a:t>
            </a: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		</a:t>
            </a: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			</a:t>
            </a: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5</a:t>
            </a:r>
            <a:r>
              <a:rPr lang="en-U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	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Список материалов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8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7483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111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Segoe UI Light</vt:lpstr>
      <vt:lpstr>Office Theme</vt:lpstr>
      <vt:lpstr>Windows 8 набор рекламных материалов для розницы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Windows 8 BOM  for Breadth SMB channel</dc:title>
  <dc:creator>George Kopilashvili</dc:creator>
  <cp:lastModifiedBy>George Kopilashvili</cp:lastModifiedBy>
  <cp:revision>9</cp:revision>
  <dcterms:created xsi:type="dcterms:W3CDTF">2012-11-15T07:58:37Z</dcterms:created>
  <dcterms:modified xsi:type="dcterms:W3CDTF">2012-12-21T04:38:33Z</dcterms:modified>
</cp:coreProperties>
</file>